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77" r:id="rId8"/>
    <p:sldId id="261" r:id="rId9"/>
    <p:sldId id="276" r:id="rId10"/>
    <p:sldId id="262" r:id="rId11"/>
    <p:sldId id="263" r:id="rId12"/>
    <p:sldId id="264" r:id="rId13"/>
    <p:sldId id="278" r:id="rId14"/>
    <p:sldId id="281" r:id="rId15"/>
    <p:sldId id="265" r:id="rId16"/>
    <p:sldId id="266" r:id="rId17"/>
    <p:sldId id="279" r:id="rId18"/>
    <p:sldId id="267" r:id="rId19"/>
    <p:sldId id="280" r:id="rId20"/>
    <p:sldId id="268" r:id="rId21"/>
    <p:sldId id="270" r:id="rId22"/>
    <p:sldId id="271" r:id="rId23"/>
    <p:sldId id="272" r:id="rId24"/>
    <p:sldId id="273" r:id="rId25"/>
    <p:sldId id="282" r:id="rId26"/>
    <p:sldId id="283" r:id="rId27"/>
    <p:sldId id="275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3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8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84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13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00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53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1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98BC94-C4E7-47F9-8925-DDED69A6269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06E994-97F6-416A-B56E-E26B207DF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29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unncao/SimplePhoneBoo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82235-8137-469D-A4C0-6194EC891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8"/>
            <a:ext cx="7197726" cy="2421464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家庭电话本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D55656-3A6C-405F-A700-6AE34BEBB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CS1705 </a:t>
            </a:r>
            <a:r>
              <a:rPr lang="zh-CN" altLang="en-US"/>
              <a:t>曹军（组长） </a:t>
            </a:r>
            <a:r>
              <a:rPr lang="zh-CN" altLang="en-US" dirty="0"/>
              <a:t>彭毅涛 幸思元</a:t>
            </a:r>
          </a:p>
        </p:txBody>
      </p:sp>
    </p:spTree>
    <p:extLst>
      <p:ext uri="{BB962C8B-B14F-4D97-AF65-F5344CB8AC3E}">
        <p14:creationId xmlns:p14="http://schemas.microsoft.com/office/powerpoint/2010/main" val="20883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124FF-30D2-4AAB-8FDE-248EF821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320" y="480508"/>
            <a:ext cx="3294528" cy="1456267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联系人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BBB56-E8A4-4DD0-9BEE-5C5959B4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05" y="2275421"/>
            <a:ext cx="4187413" cy="364913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右图为联系人</a:t>
            </a:r>
            <a:r>
              <a:rPr lang="en-US" altLang="zh-CN" sz="2000" dirty="0"/>
              <a:t>tab</a:t>
            </a:r>
            <a:r>
              <a:rPr lang="zh-CN" altLang="en-US" sz="2000" dirty="0"/>
              <a:t>界面，界面包括 联系人列表 和 悬浮按钮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联系人列表：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展示所有联系人的姓名和个人电话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点击后展示联系人详细信息（个人电话、工作电话、住宅电话、城市）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悬浮按钮：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点击后可添加新的联系人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内容占位符 10">
            <a:extLst>
              <a:ext uri="{FF2B5EF4-FFF2-40B4-BE49-F238E27FC236}">
                <a16:creationId xmlns:a16="http://schemas.microsoft.com/office/drawing/2014/main" id="{8E02AE67-3D71-44EE-8EDF-6FEE9A4D7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 t="-174"/>
          <a:stretch/>
        </p:blipFill>
        <p:spPr>
          <a:xfrm>
            <a:off x="5302820" y="723890"/>
            <a:ext cx="3205779" cy="5410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3DBBE9-26F0-4AA4-A4EE-9ACF0B5F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161" y="0"/>
            <a:ext cx="3164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E2D968-EB9A-4EE2-9989-C00797EA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49" y="530667"/>
            <a:ext cx="3031785" cy="5048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F8425-D170-4B60-B0E9-B306249F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761" y="417737"/>
            <a:ext cx="3048334" cy="50483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144B29-4DE8-4D6B-8A81-3C55CFF35FFF}"/>
              </a:ext>
            </a:extLst>
          </p:cNvPr>
          <p:cNvSpPr txBox="1"/>
          <p:nvPr/>
        </p:nvSpPr>
        <p:spPr>
          <a:xfrm>
            <a:off x="953216" y="595800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人物详情界面，点击电话图标可拨打电话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54DC8C-C235-4BCD-91CB-D5AA0EBF8006}"/>
              </a:ext>
            </a:extLst>
          </p:cNvPr>
          <p:cNvSpPr txBox="1"/>
          <p:nvPr/>
        </p:nvSpPr>
        <p:spPr>
          <a:xfrm>
            <a:off x="6546485" y="595800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点击编辑后，进入编辑界面，可以修改信息</a:t>
            </a:r>
          </a:p>
        </p:txBody>
      </p:sp>
    </p:spTree>
    <p:extLst>
      <p:ext uri="{BB962C8B-B14F-4D97-AF65-F5344CB8AC3E}">
        <p14:creationId xmlns:p14="http://schemas.microsoft.com/office/powerpoint/2010/main" val="14252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68B2E-34F8-4763-8775-49267D21D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95" y="1690245"/>
            <a:ext cx="3369832" cy="364913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点击悬浮添加按钮，会进入添加联系人界面，可在此输入联系人信息并保存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040698-7C68-44BC-9549-1C2A9746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89" y="647459"/>
            <a:ext cx="3345470" cy="5563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03AE3A-4525-4B78-A490-95D71676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76" y="647459"/>
            <a:ext cx="3330229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B890EEC-680E-400F-B300-F8C7D0B6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46" y="2561491"/>
            <a:ext cx="5143497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/>
              <a:t>联系人界面演示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373F72-D2CD-487D-961C-3A0706996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03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B890EEC-680E-400F-B300-F8C7D0B6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72" y="2587868"/>
            <a:ext cx="5143497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/>
              <a:t>拨号演示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1F384C-3A20-48B4-BE43-CDE543346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86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84D49-981B-482C-BF46-7B1D936D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天气模块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64CCE-E0A6-40A6-8BC9-D1F220D6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3" y="2065867"/>
            <a:ext cx="4079835" cy="36491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在联系人详情界面点击“查看对方城市天气情况”按钮，会进入天气模块。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1AEB7C-6D90-4A3E-9E25-1E97B9F0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56" y="791998"/>
            <a:ext cx="2980777" cy="4923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5F31B-BB8F-4624-B01A-308F1602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811" y="791998"/>
            <a:ext cx="2986305" cy="4923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AC809B-7D35-418C-962B-E05BD1905FBA}"/>
              </a:ext>
            </a:extLst>
          </p:cNvPr>
          <p:cNvSpPr txBox="1"/>
          <p:nvPr/>
        </p:nvSpPr>
        <p:spPr>
          <a:xfrm>
            <a:off x="4114316" y="5925234"/>
            <a:ext cx="780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若没有设置天气，则先会进入天气选择界面，选择后会再进入天气显示界面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3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D6500-3C49-4D7E-888F-8E5E5BFF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951" y="6149252"/>
            <a:ext cx="6406353" cy="7087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若已经在信息中设置好了城市，则进入城市天气显示界面。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6F54D0-EEC1-4509-A957-16B0A764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61" y="901669"/>
            <a:ext cx="3025873" cy="5054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7BA687-200A-4130-8CCD-71F816A89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6"/>
          <a:stretch/>
        </p:blipFill>
        <p:spPr>
          <a:xfrm>
            <a:off x="6878203" y="901669"/>
            <a:ext cx="3053065" cy="50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4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B890EEC-680E-400F-B300-F8C7D0B6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41" y="2535115"/>
            <a:ext cx="5143497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/>
              <a:t>天气功能演示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5F13BF-9516-430E-9613-972D5D32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58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9C66A-7549-47CE-8B6E-AE08479A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2702858" cy="1456267"/>
          </a:xfrm>
        </p:spPr>
        <p:txBody>
          <a:bodyPr/>
          <a:lstStyle/>
          <a:p>
            <a:r>
              <a:rPr lang="zh-CN" altLang="en-US" dirty="0"/>
              <a:t>关怀短信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34F82-3A2C-4CC6-B2E7-25523472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04" y="2065867"/>
            <a:ext cx="4940448" cy="374236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天气界面，点击左上角按钮可以进入关怀短信界面。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系统会根据联系人名字、城市、当地天气，自动生成不同的关怀短信。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每次点击短信按钮会生成不同内容的关怀短信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7EDB37-0F0E-4BB1-BD0C-49079AAF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01" y="1501096"/>
            <a:ext cx="2325898" cy="3855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E0FA22-2859-4A8C-A750-306D5274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99" y="1226958"/>
            <a:ext cx="2032301" cy="44040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0CDF56-F15F-4009-A7B4-BDC58DCD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89" y="1226958"/>
            <a:ext cx="2032301" cy="44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B890EEC-680E-400F-B300-F8C7D0B6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41" y="2535115"/>
            <a:ext cx="5143497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/>
              <a:t>关怀短信演示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5F8012-0B5D-48EC-A008-9D789489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88" y="0"/>
            <a:ext cx="315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E540F-D5C0-4545-86BA-BE80FDB6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1B98A-9738-4F92-9748-F35BD3E2F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主要功能展示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zh-CN" altLang="en-US" sz="3600" dirty="0"/>
              <a:t>用到的技术和开源库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zh-CN" altLang="en-US" sz="3600" dirty="0"/>
              <a:t>项目结构及介绍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1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F0AA8-0510-4F15-9FF1-FA95AC1E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92" y="279340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b="1" dirty="0"/>
              <a:t>用到的技术和开源库</a:t>
            </a:r>
          </a:p>
        </p:txBody>
      </p:sp>
    </p:spTree>
    <p:extLst>
      <p:ext uri="{BB962C8B-B14F-4D97-AF65-F5344CB8AC3E}">
        <p14:creationId xmlns:p14="http://schemas.microsoft.com/office/powerpoint/2010/main" val="12942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2BF49-CFAC-4226-A163-417FEA54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开发语言</a:t>
            </a:r>
            <a:r>
              <a:rPr lang="en-US" altLang="zh-CN" dirty="0"/>
              <a:t>——</a:t>
            </a:r>
            <a:r>
              <a:rPr lang="en-US" altLang="zh-CN" dirty="0" err="1"/>
              <a:t>kotlin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9BE3C-8820-4741-AAE3-6A920C0A7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Kotlin </a:t>
            </a:r>
            <a:r>
              <a:rPr lang="zh-CN" altLang="en-US" sz="2400" dirty="0"/>
              <a:t>是一个用于现代多平台应用的静态编程语言 ，由 </a:t>
            </a:r>
            <a:r>
              <a:rPr lang="en-US" altLang="zh-CN" sz="2400" dirty="0"/>
              <a:t>JetBrains </a:t>
            </a:r>
            <a:r>
              <a:rPr lang="zh-CN" altLang="en-US" sz="2400" dirty="0"/>
              <a:t>开发，已正式成为</a:t>
            </a:r>
            <a:r>
              <a:rPr lang="en-US" altLang="zh-CN" sz="2400" dirty="0"/>
              <a:t>Android</a:t>
            </a:r>
            <a:r>
              <a:rPr lang="zh-CN" altLang="en-US" sz="2400" dirty="0"/>
              <a:t>官方支持开发语言。</a:t>
            </a:r>
          </a:p>
          <a:p>
            <a:r>
              <a:rPr lang="en-US" altLang="zh-CN" sz="2400" dirty="0"/>
              <a:t>Kotlin</a:t>
            </a:r>
            <a:r>
              <a:rPr lang="zh-CN" altLang="en-US" sz="2400" dirty="0"/>
              <a:t>可以编译成</a:t>
            </a:r>
            <a:r>
              <a:rPr lang="en-US" altLang="zh-CN" sz="2400" dirty="0"/>
              <a:t>Java</a:t>
            </a:r>
            <a:r>
              <a:rPr lang="zh-CN" altLang="en-US" sz="2400" dirty="0"/>
              <a:t>字节码，也可以编译成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，方便在没有</a:t>
            </a:r>
            <a:r>
              <a:rPr lang="en-US" altLang="zh-CN" sz="2400" dirty="0"/>
              <a:t>JVM</a:t>
            </a:r>
            <a:r>
              <a:rPr lang="zh-CN" altLang="en-US" sz="2400" dirty="0"/>
              <a:t>的设备上运行。除此之外</a:t>
            </a:r>
            <a:r>
              <a:rPr lang="en-US" altLang="zh-CN" sz="2400" dirty="0"/>
              <a:t>Kotlin</a:t>
            </a:r>
            <a:r>
              <a:rPr lang="zh-CN" altLang="en-US" sz="2400" dirty="0"/>
              <a:t>还可以编译成二进制代码直接运行在机器上（例如嵌入式设备或 </a:t>
            </a:r>
            <a:r>
              <a:rPr lang="en-US" altLang="zh-CN" sz="2400" dirty="0"/>
              <a:t>iOS</a:t>
            </a:r>
            <a:r>
              <a:rPr lang="zh-CN" altLang="en-US" sz="2400" dirty="0"/>
              <a:t>）。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3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8CD4B-F6D8-48CB-8849-A30D18B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3A27F-B8A1-4D39-9E3C-E36CED4E9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404872" cy="41063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3000" b="1" dirty="0"/>
              <a:t>1. jetpack</a:t>
            </a:r>
            <a:r>
              <a:rPr lang="zh-CN" altLang="en-US" sz="3000" b="1" dirty="0"/>
              <a:t>组件：</a:t>
            </a:r>
            <a:endParaRPr lang="en-US" altLang="zh-CN" sz="2200" dirty="0"/>
          </a:p>
          <a:p>
            <a:r>
              <a:rPr lang="en-US" altLang="zh-CN" sz="2200" dirty="0"/>
              <a:t>Room</a:t>
            </a:r>
            <a:r>
              <a:rPr lang="zh-CN" altLang="en-US" sz="2200" dirty="0"/>
              <a:t>：数据库</a:t>
            </a:r>
            <a:endParaRPr lang="en-US" altLang="zh-CN" sz="2200" dirty="0"/>
          </a:p>
          <a:p>
            <a:r>
              <a:rPr lang="en-US" altLang="zh-CN" sz="2200" dirty="0"/>
              <a:t>Lifecycles</a:t>
            </a:r>
            <a:r>
              <a:rPr lang="zh-CN" altLang="en-US" sz="2200" dirty="0"/>
              <a:t>：⽤于对组件⽣命周期的观察</a:t>
            </a:r>
            <a:endParaRPr lang="en-US" altLang="zh-CN" sz="2200" dirty="0"/>
          </a:p>
          <a:p>
            <a:r>
              <a:rPr lang="en-US" altLang="zh-CN" sz="2200" dirty="0" err="1"/>
              <a:t>LiveData</a:t>
            </a:r>
            <a:r>
              <a:rPr lang="zh-CN" altLang="en-US" sz="2200" dirty="0"/>
              <a:t>：和</a:t>
            </a:r>
            <a:r>
              <a:rPr lang="en-US" altLang="zh-CN" sz="2200" dirty="0"/>
              <a:t>Room⼀</a:t>
            </a:r>
            <a:r>
              <a:rPr lang="zh-CN" altLang="en-US" sz="2200" dirty="0"/>
              <a:t>起使⽤，更好的使⽤观察者模式</a:t>
            </a:r>
            <a:endParaRPr lang="en-US" altLang="zh-CN" sz="2200" dirty="0"/>
          </a:p>
          <a:p>
            <a:endParaRPr lang="en-US" altLang="zh-CN" sz="2200" dirty="0"/>
          </a:p>
          <a:p>
            <a:pPr marL="0" indent="0">
              <a:buNone/>
            </a:pPr>
            <a:r>
              <a:rPr lang="en-US" altLang="zh-CN" sz="3000" b="1" dirty="0"/>
              <a:t>2. Retrofit</a:t>
            </a:r>
            <a:r>
              <a:rPr lang="zh-CN" altLang="en-US" sz="3000" b="1" dirty="0"/>
              <a:t>：</a:t>
            </a:r>
            <a:r>
              <a:rPr lang="zh-CN" altLang="en-US" sz="2200" dirty="0"/>
              <a:t>与网上的某免费天气预报</a:t>
            </a:r>
            <a:r>
              <a:rPr lang="en-US" altLang="zh-CN" sz="2200" dirty="0" err="1"/>
              <a:t>api</a:t>
            </a:r>
            <a:r>
              <a:rPr lang="zh-CN" altLang="en-US" sz="2200" dirty="0"/>
              <a:t>通讯，获取天⽓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3000" b="1" dirty="0"/>
              <a:t>3. </a:t>
            </a:r>
            <a:r>
              <a:rPr lang="en-US" altLang="zh-CN" sz="3000" b="1" dirty="0" err="1"/>
              <a:t>Gson</a:t>
            </a:r>
            <a:r>
              <a:rPr lang="zh-CN" altLang="en-US" sz="3000" b="1" dirty="0"/>
              <a:t>：</a:t>
            </a:r>
            <a:r>
              <a:rPr lang="zh-CN" altLang="en-US" sz="2200" dirty="0"/>
              <a:t>解析</a:t>
            </a:r>
            <a:r>
              <a:rPr lang="en-US" altLang="zh-CN" sz="2200" dirty="0"/>
              <a:t>Json</a:t>
            </a:r>
            <a:r>
              <a:rPr lang="zh-CN" altLang="en-US" sz="2200" dirty="0"/>
              <a:t>⽂件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3000" b="1" dirty="0"/>
              <a:t>4. </a:t>
            </a:r>
            <a:r>
              <a:rPr lang="en-US" altLang="zh-CN" sz="3000" b="1" dirty="0" err="1"/>
              <a:t>permissionX</a:t>
            </a:r>
            <a:r>
              <a:rPr lang="zh-CN" altLang="en-US" sz="3000" b="1" dirty="0"/>
              <a:t>：</a:t>
            </a:r>
            <a:r>
              <a:rPr lang="zh-CN" altLang="en-US" sz="2200" dirty="0"/>
              <a:t>⽤于更简洁地处理权限问题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3000" b="1" dirty="0"/>
              <a:t>5. </a:t>
            </a:r>
            <a:r>
              <a:rPr lang="en-US" altLang="zh-CN" sz="3000" b="1" dirty="0" err="1"/>
              <a:t>libphonenumber</a:t>
            </a:r>
            <a:r>
              <a:rPr lang="zh-CN" altLang="en-US" sz="3000" b="1" dirty="0"/>
              <a:t>：</a:t>
            </a:r>
            <a:r>
              <a:rPr lang="zh-CN" altLang="en-US" sz="2200" dirty="0"/>
              <a:t>⽤于获取电话归属地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5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F0AA8-0510-4F15-9FF1-FA95AC1E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111" y="2817059"/>
            <a:ext cx="8156985" cy="1223881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/>
              <a:t>项目结构及介绍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51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815A7-126D-4D82-A1B9-41A65578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9" y="826013"/>
            <a:ext cx="2218764" cy="1456267"/>
          </a:xfrm>
        </p:spPr>
        <p:txBody>
          <a:bodyPr/>
          <a:lstStyle/>
          <a:p>
            <a:r>
              <a:rPr lang="zh-CN" altLang="en-US" dirty="0"/>
              <a:t>项目结构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68244-4BC1-4D69-90DD-C96FD4B7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350" y="5372194"/>
            <a:ext cx="4245073" cy="1456268"/>
          </a:xfrm>
        </p:spPr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电话本模块：</a:t>
            </a:r>
            <a:r>
              <a:rPr lang="zh-CN" altLang="en-US" sz="2000" dirty="0"/>
              <a:t>主要采用两个</a:t>
            </a:r>
            <a:r>
              <a:rPr lang="en-US" altLang="zh-CN" sz="2000" dirty="0"/>
              <a:t>Tab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ViewPager</a:t>
            </a:r>
            <a:r>
              <a:rPr lang="zh-CN" altLang="en-US" sz="2000" dirty="0"/>
              <a:t>实现，交互友好。</a:t>
            </a:r>
            <a:endParaRPr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AC734-21E5-404A-9BAF-E6EC7FA3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12" y="757672"/>
            <a:ext cx="3066736" cy="4775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FF0C96-4F3B-4765-A68E-C1139150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501" y="826013"/>
            <a:ext cx="2798567" cy="47750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9813A4-6FC5-4281-93F6-8E587AAF8FB5}"/>
              </a:ext>
            </a:extLst>
          </p:cNvPr>
          <p:cNvSpPr txBox="1"/>
          <p:nvPr/>
        </p:nvSpPr>
        <p:spPr>
          <a:xfrm>
            <a:off x="7459247" y="5909846"/>
            <a:ext cx="42450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天气模块：</a:t>
            </a:r>
            <a:r>
              <a:rPr lang="zh-CN" altLang="en-US" sz="1800" dirty="0"/>
              <a:t>采用</a:t>
            </a:r>
            <a:r>
              <a:rPr lang="en-US" altLang="zh-CN" sz="1800" dirty="0"/>
              <a:t>MVVM</a:t>
            </a:r>
            <a:r>
              <a:rPr lang="zh-CN" altLang="en-US" sz="1800" dirty="0"/>
              <a:t>架构，结构清晰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1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F0AA8-0510-4F15-9FF1-FA95AC1E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19" y="460434"/>
            <a:ext cx="3719762" cy="1223881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/>
              <a:t>项目网址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6111909-5A06-4D3A-9035-412A98A3E278}"/>
              </a:ext>
            </a:extLst>
          </p:cNvPr>
          <p:cNvSpPr txBox="1">
            <a:spLocks/>
          </p:cNvSpPr>
          <p:nvPr/>
        </p:nvSpPr>
        <p:spPr>
          <a:xfrm>
            <a:off x="1624361" y="1382269"/>
            <a:ext cx="8943278" cy="122388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2400" b="0" i="0" u="none" strike="noStrike" dirty="0">
                <a:solidFill>
                  <a:srgbClr val="0C5E9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https://github.com/junncao/SimplePhoneBook</a:t>
            </a:r>
            <a:endParaRPr lang="zh-CN" altLang="en-US" sz="4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57993B-7FB6-4CAD-8EDC-9C0C8BA9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14" y="2752299"/>
            <a:ext cx="8571571" cy="37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F0AA8-0510-4F15-9FF1-FA95AC1E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97" y="141425"/>
            <a:ext cx="3719762" cy="1223881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/>
              <a:t>工作日志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43F8DF-D2F7-4DBF-B099-A3A27852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74" y="1234244"/>
            <a:ext cx="7817252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0A1B9-0D3C-4FAC-B1F8-70149097E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545" y="729761"/>
            <a:ext cx="3660532" cy="1213339"/>
          </a:xfrm>
        </p:spPr>
        <p:txBody>
          <a:bodyPr>
            <a:normAutofit/>
          </a:bodyPr>
          <a:lstStyle/>
          <a:p>
            <a:pPr algn="l"/>
            <a:r>
              <a:rPr lang="zh-CN" altLang="en-US" sz="5400" b="1" dirty="0"/>
              <a:t>项目分工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B8531-CD22-4F49-83B9-EEABEFAC653A}"/>
              </a:ext>
            </a:extLst>
          </p:cNvPr>
          <p:cNvSpPr txBox="1">
            <a:spLocks/>
          </p:cNvSpPr>
          <p:nvPr/>
        </p:nvSpPr>
        <p:spPr>
          <a:xfrm>
            <a:off x="1547446" y="2397045"/>
            <a:ext cx="10328065" cy="410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800" dirty="0"/>
          </a:p>
          <a:p>
            <a:pPr algn="l"/>
            <a:r>
              <a:rPr lang="zh-CN" altLang="en-US" sz="2800" dirty="0"/>
              <a:t>曹军：项目结构的设计，整体</a:t>
            </a:r>
            <a:r>
              <a:rPr lang="en-US" altLang="zh-CN" sz="2800" dirty="0"/>
              <a:t>APP</a:t>
            </a:r>
            <a:r>
              <a:rPr lang="zh-CN" altLang="en-US" sz="2800" dirty="0"/>
              <a:t>的开发，编码，软件测试</a:t>
            </a:r>
            <a:endParaRPr lang="en-US" altLang="zh-CN" sz="2800" dirty="0"/>
          </a:p>
          <a:p>
            <a:pPr algn="l"/>
            <a:br>
              <a:rPr lang="zh-CN" altLang="en-US" sz="2800" dirty="0"/>
            </a:br>
            <a:r>
              <a:rPr lang="zh-CN" altLang="en-US" sz="2800" dirty="0"/>
              <a:t>彭易涛：</a:t>
            </a:r>
            <a:r>
              <a:rPr lang="en-US" altLang="zh-CN" sz="2800" dirty="0"/>
              <a:t>UI</a:t>
            </a:r>
            <a:r>
              <a:rPr lang="zh-CN" altLang="en-US" sz="2800" dirty="0"/>
              <a:t>设计，项目结构设计，问候短信搜集，</a:t>
            </a:r>
            <a:r>
              <a:rPr lang="en-US" altLang="zh-CN" sz="2800" dirty="0"/>
              <a:t>PPT</a:t>
            </a:r>
            <a:r>
              <a:rPr lang="zh-CN" altLang="en-US" sz="2800" dirty="0"/>
              <a:t>编写</a:t>
            </a:r>
            <a:endParaRPr lang="en-US" altLang="zh-CN" sz="2800" dirty="0"/>
          </a:p>
          <a:p>
            <a:pPr algn="l"/>
            <a:br>
              <a:rPr lang="zh-CN" altLang="en-US" sz="2800" dirty="0"/>
            </a:br>
            <a:r>
              <a:rPr lang="zh-CN" altLang="en-US" sz="2800" dirty="0"/>
              <a:t>幸思</a:t>
            </a:r>
            <a:r>
              <a:rPr lang="zh-CN" altLang="en-US" sz="2800"/>
              <a:t>元：问候</a:t>
            </a:r>
            <a:r>
              <a:rPr lang="zh-CN" altLang="en-US" sz="2800" dirty="0"/>
              <a:t>短信的搜集，软件测试，</a:t>
            </a:r>
            <a:r>
              <a:rPr lang="en-US" altLang="zh-CN" sz="2800" dirty="0"/>
              <a:t>ppt</a:t>
            </a:r>
            <a:r>
              <a:rPr lang="zh-CN" altLang="en-US" sz="2800" dirty="0"/>
              <a:t>编写，答辩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77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0A1B9-0D3C-4FAC-B1F8-70149097E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b="1" dirty="0"/>
              <a:t>THANKS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00466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30074-DB69-44A1-A0C1-A4EBCEBD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81491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b="1" dirty="0"/>
              <a:t>主要功能展示</a:t>
            </a:r>
          </a:p>
        </p:txBody>
      </p:sp>
    </p:spTree>
    <p:extLst>
      <p:ext uri="{BB962C8B-B14F-4D97-AF65-F5344CB8AC3E}">
        <p14:creationId xmlns:p14="http://schemas.microsoft.com/office/powerpoint/2010/main" val="296119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8C8C-534A-45A6-91FB-C84D8069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E1055-2066-4F11-A0CD-2116D1B9B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读取本地通话记录详细信息并聚合⽅式显示；单条显示最近⼀条记录； 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通话记录中展示姓名、时间、类型、归属地； 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管理电话本中带有⽬标关键字的联系⼈； 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联系⼈详情中展示联系⼈的天⽓字段，并可以⽣成“关怀短信”；</a:t>
            </a:r>
            <a:endParaRPr lang="en-US" altLang="zh-CN" sz="2400" dirty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联系⼈详情根据不同天气、人物、地点关键字信息，定制不同关怀短信内容；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6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C5722-1A59-46F3-A978-F6550897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3047103" cy="1456267"/>
          </a:xfrm>
        </p:spPr>
        <p:txBody>
          <a:bodyPr/>
          <a:lstStyle/>
          <a:p>
            <a:r>
              <a:rPr lang="zh-CN" altLang="en-US" dirty="0"/>
              <a:t>通话记录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50A80-217A-41D7-A71D-365967032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6984401" cy="4399479"/>
          </a:xfrm>
        </p:spPr>
        <p:txBody>
          <a:bodyPr>
            <a:normAutofit/>
          </a:bodyPr>
          <a:lstStyle/>
          <a:p>
            <a:r>
              <a:rPr lang="zh-CN" altLang="en-US" dirty="0"/>
              <a:t>进入应用，可以看见两个</a:t>
            </a:r>
            <a:r>
              <a:rPr lang="en-US" altLang="zh-CN" dirty="0"/>
              <a:t>tab</a:t>
            </a:r>
            <a:r>
              <a:rPr lang="zh-CN" altLang="en-US" dirty="0"/>
              <a:t>：通话记录和联系人</a:t>
            </a:r>
            <a:endParaRPr lang="en-US" altLang="zh-CN" dirty="0"/>
          </a:p>
          <a:p>
            <a:r>
              <a:rPr lang="zh-CN" altLang="en-US" dirty="0"/>
              <a:t>右图是通话记录</a:t>
            </a:r>
            <a:r>
              <a:rPr lang="en-US" altLang="zh-CN" dirty="0"/>
              <a:t>tab</a:t>
            </a:r>
            <a:r>
              <a:rPr lang="zh-CN" altLang="en-US" dirty="0"/>
              <a:t>界面。此界面包括 搜索栏 和 通话记录列表。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搜索栏：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点击搜索栏会进入搜索状态。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通话记录列表：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每项包括：姓名</a:t>
            </a:r>
            <a:r>
              <a:rPr lang="en-US" altLang="zh-CN" dirty="0"/>
              <a:t>/</a:t>
            </a:r>
            <a:r>
              <a:rPr lang="zh-CN" altLang="en-US" dirty="0"/>
              <a:t>电话号码，通话日期、时间，通话时长，号码地址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每项显示此号码最近⼀条记录；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点击某个通话记录项右边的键会显示此号码所有通话的详细信息</a:t>
            </a:r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9CDC2CB-B2B0-408A-AF7F-54835ECB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0" t="11198" r="32685" b="16364"/>
          <a:stretch/>
        </p:blipFill>
        <p:spPr>
          <a:xfrm>
            <a:off x="7906871" y="892631"/>
            <a:ext cx="3047103" cy="5072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6C2FCB-4CEF-4398-A7AF-E08A7208483C}"/>
              </a:ext>
            </a:extLst>
          </p:cNvPr>
          <p:cNvSpPr txBox="1"/>
          <p:nvPr/>
        </p:nvSpPr>
        <p:spPr>
          <a:xfrm>
            <a:off x="8485291" y="609601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通话记录</a:t>
            </a:r>
            <a:r>
              <a:rPr lang="en-US" altLang="zh-CN" dirty="0"/>
              <a:t>tab</a:t>
            </a:r>
            <a:r>
              <a:rPr lang="zh-CN" altLang="en-US" dirty="0"/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275556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92E8A-5B3D-489C-8D30-15B712453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304312" cy="1456267"/>
          </a:xfrm>
        </p:spPr>
        <p:txBody>
          <a:bodyPr/>
          <a:lstStyle/>
          <a:p>
            <a:r>
              <a:rPr lang="zh-CN" altLang="en-US" dirty="0"/>
              <a:t>通话记录搜索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DE550-7C85-4A94-8059-C61EDC01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818042"/>
            <a:ext cx="3304311" cy="44303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点击搜索栏会进入搜索状态，可以对通话记录进行搜索，快速找到目标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5D499E-3653-4BE1-9BA0-88347E16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214" b="1"/>
          <a:stretch/>
        </p:blipFill>
        <p:spPr>
          <a:xfrm>
            <a:off x="4367607" y="715801"/>
            <a:ext cx="3304311" cy="5535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CDC21B-0064-443B-9394-EA42C0186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1"/>
          <a:stretch/>
        </p:blipFill>
        <p:spPr>
          <a:xfrm>
            <a:off x="8201887" y="717474"/>
            <a:ext cx="3304311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C583A-C7F4-4F91-81F4-B6A86D62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7" y="2526322"/>
            <a:ext cx="5143497" cy="1456267"/>
          </a:xfrm>
        </p:spPr>
        <p:txBody>
          <a:bodyPr>
            <a:normAutofit fontScale="90000"/>
          </a:bodyPr>
          <a:lstStyle/>
          <a:p>
            <a:r>
              <a:rPr lang="zh-CN" altLang="en-US" sz="4800" dirty="0"/>
              <a:t>通话记录及搜索演示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C2F781-04AE-4215-9E10-C1E4AD6E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19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C583A-C7F4-4F91-81F4-B6A86D62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369832" cy="1456267"/>
          </a:xfrm>
        </p:spPr>
        <p:txBody>
          <a:bodyPr/>
          <a:lstStyle/>
          <a:p>
            <a:r>
              <a:rPr lang="zh-CN" altLang="en-US" dirty="0"/>
              <a:t>通话记录详情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4DA0C-BAB4-4440-B448-FA0C4BF6D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02136"/>
            <a:ext cx="4531658" cy="348906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点击通话记录列表中的某项后，显示此号码所有通话的详细信息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26CAE6-F9B9-42B0-85AF-4DE8AADE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84" y="729035"/>
            <a:ext cx="3375953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B890EEC-680E-400F-B300-F8C7D0B6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41" y="2535115"/>
            <a:ext cx="5143497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/>
              <a:t>通话详情演示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D87F86-0278-419F-8F1D-B0C4974E9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35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337</TotalTime>
  <Words>745</Words>
  <Application>Microsoft Office PowerPoint</Application>
  <PresentationFormat>宽屏</PresentationFormat>
  <Paragraphs>83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微软雅黑</vt:lpstr>
      <vt:lpstr>Arial</vt:lpstr>
      <vt:lpstr>天体</vt:lpstr>
      <vt:lpstr>家庭电话本</vt:lpstr>
      <vt:lpstr>目录</vt:lpstr>
      <vt:lpstr>主要功能展示</vt:lpstr>
      <vt:lpstr>主要功能简介</vt:lpstr>
      <vt:lpstr>通话记录</vt:lpstr>
      <vt:lpstr>通话记录搜索</vt:lpstr>
      <vt:lpstr>通话记录及搜索演示</vt:lpstr>
      <vt:lpstr>通话记录详情</vt:lpstr>
      <vt:lpstr>通话详情演示</vt:lpstr>
      <vt:lpstr>联系人</vt:lpstr>
      <vt:lpstr>PowerPoint 演示文稿</vt:lpstr>
      <vt:lpstr>PowerPoint 演示文稿</vt:lpstr>
      <vt:lpstr>联系人界面演示</vt:lpstr>
      <vt:lpstr>拨号演示</vt:lpstr>
      <vt:lpstr>天气模块</vt:lpstr>
      <vt:lpstr>PowerPoint 演示文稿</vt:lpstr>
      <vt:lpstr>天气功能演示</vt:lpstr>
      <vt:lpstr>关怀短信</vt:lpstr>
      <vt:lpstr>关怀短信演示</vt:lpstr>
      <vt:lpstr>用到的技术和开源库</vt:lpstr>
      <vt:lpstr>开发语言——kotlin</vt:lpstr>
      <vt:lpstr>开源库</vt:lpstr>
      <vt:lpstr>项目结构及介绍</vt:lpstr>
      <vt:lpstr>项目结构</vt:lpstr>
      <vt:lpstr>项目网址</vt:lpstr>
      <vt:lpstr>工作日志</vt:lpstr>
      <vt:lpstr>项目分工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家庭电话本</dc:title>
  <dc:creator>毅涛 彭</dc:creator>
  <cp:lastModifiedBy>幸 思元</cp:lastModifiedBy>
  <cp:revision>68</cp:revision>
  <dcterms:created xsi:type="dcterms:W3CDTF">2020-12-13T10:31:54Z</dcterms:created>
  <dcterms:modified xsi:type="dcterms:W3CDTF">2020-12-18T07:40:19Z</dcterms:modified>
</cp:coreProperties>
</file>